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7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 varScale="1">
        <p:scale>
          <a:sx n="43" d="100"/>
          <a:sy n="43" d="100"/>
        </p:scale>
        <p:origin x="-10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EA04D-B38E-4747-88E1-7606542A87F8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7649-BFA1-4393-A002-D209D5BEE2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42954_462062503836207_20237428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28"/>
            <a:ext cx="9144001" cy="6286544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8116041" cy="6093391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43932" cy="6200437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9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8143932" cy="6114331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532_4524935606381_19137734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4450_4152099805719_152968469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3839_4152099645715_186502213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1868_473106766062141_327311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143932" cy="6107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4_4731725936010_8648815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4231_4731725656003_57570959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926_4740411033132_1659528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79103"/>
            <a:ext cx="8072493" cy="6060696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8468_4731791257643_58295810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4081_4731725776006_15530192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9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0931"/>
            <a:ext cx="8572560" cy="6436137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1834"/>
            <a:ext cx="8072494" cy="6060696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4249_540586312647519_13709329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8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830289" cy="5878853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9103"/>
            <a:ext cx="7929617" cy="5953427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197_4740444793976_12392185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7805_258336647539155_21127603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58246" cy="5715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6901_3758493645811_5535633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39150" cy="6179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473_599465946759555_2255194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arina-an-etwinning-project-201213-greeceserbiaitaly-1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0930"/>
            <a:ext cx="8215369" cy="6167966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</dc:creator>
  <cp:lastModifiedBy>Vlada</cp:lastModifiedBy>
  <cp:revision>6</cp:revision>
  <dcterms:created xsi:type="dcterms:W3CDTF">2015-02-05T23:40:09Z</dcterms:created>
  <dcterms:modified xsi:type="dcterms:W3CDTF">2015-02-06T00:36:51Z</dcterms:modified>
</cp:coreProperties>
</file>